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56"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3D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22D367-C6CB-43D7-838C-93C3F708A62B}" type="datetimeFigureOut">
              <a:rPr lang="en-US" smtClean="0"/>
              <a:pPr/>
              <a:t>1/31/2015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893670-95FC-4297-BEA7-4908647765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John </a:t>
            </a:r>
            <a:r>
              <a:rPr lang="en-US" sz="1600" b="1" dirty="0" smtClean="0"/>
              <a:t>E. </a:t>
            </a:r>
            <a:r>
              <a:rPr lang="en-US" sz="1600" b="1" dirty="0" smtClean="0"/>
              <a:t>Rogers</a:t>
            </a:r>
            <a:r>
              <a:rPr lang="en-US" sz="1600" b="1" baseline="0" dirty="0" smtClean="0"/>
              <a:t> was</a:t>
            </a:r>
            <a:r>
              <a:rPr lang="en-US" sz="1200" b="1" dirty="0" smtClean="0"/>
              <a:t> </a:t>
            </a:r>
            <a:r>
              <a:rPr lang="en-US" sz="1200" b="1" dirty="0" smtClean="0"/>
              <a:t>known throughout the state as “Doctor </a:t>
            </a:r>
            <a:r>
              <a:rPr lang="en-US" sz="1200" b="1" dirty="0" smtClean="0"/>
              <a:t>John” and is considered “The Father of Black History in Connecticut.” He had an honorary</a:t>
            </a:r>
            <a:r>
              <a:rPr lang="en-US" sz="1200" b="1" baseline="0" dirty="0" smtClean="0"/>
              <a:t> doctorate from the University of Hartford where he taught Black History. He also taught at Greater Hartford Community College. He grew up in Hartford, but raised his family in Manchester. </a:t>
            </a:r>
            <a:r>
              <a:rPr lang="en-US" sz="1200" b="1" dirty="0" smtClean="0"/>
              <a:t>Mr</a:t>
            </a:r>
            <a:r>
              <a:rPr lang="en-US" sz="1200" b="1" dirty="0" smtClean="0"/>
              <a:t>. Rogers travelled all over New England telling true stories </a:t>
            </a:r>
            <a:r>
              <a:rPr lang="en-US" sz="1200" b="1" dirty="0" smtClean="0"/>
              <a:t>and </a:t>
            </a:r>
            <a:r>
              <a:rPr lang="en-US" sz="1200" b="1" dirty="0" smtClean="0"/>
              <a:t>thrilling audiences of all ages with </a:t>
            </a:r>
            <a:r>
              <a:rPr lang="en-US" sz="1200" b="1" dirty="0" smtClean="0"/>
              <a:t>tales that</a:t>
            </a:r>
            <a:r>
              <a:rPr lang="en-US" sz="1200" b="1" baseline="0" dirty="0" smtClean="0"/>
              <a:t> </a:t>
            </a:r>
            <a:r>
              <a:rPr lang="en-US" sz="1200" b="1" dirty="0" smtClean="0"/>
              <a:t>no </a:t>
            </a:r>
            <a:r>
              <a:rPr lang="en-US" sz="1200" b="1" dirty="0" smtClean="0"/>
              <a:t>history books had yet recorded.  Mr. Rogers, a self-taught scholar and expert on the colonial history of African-Americans in Connecticut and New England, made a point of lifting up the most awe-inspiring true histories that he found when reading the dusty books in the Connecticut State Library.  More than the horrifying history of slavery in the North, Mr. Rogers made sure that everyone heard the uplifting and heroic stories of the men and women who lived here in captivity: Lucy Terry, Venture Smith, Dr. Primus </a:t>
            </a:r>
            <a:r>
              <a:rPr lang="en-US" sz="1200" b="1" dirty="0" err="1" smtClean="0"/>
              <a:t>Manumitt</a:t>
            </a:r>
            <a:r>
              <a:rPr lang="en-US" sz="1200" b="1" dirty="0" smtClean="0"/>
              <a:t>, </a:t>
            </a:r>
            <a:r>
              <a:rPr lang="en-US" sz="1200" b="1" dirty="0" smtClean="0"/>
              <a:t>the Black Governors elected by the slaves, and more.  </a:t>
            </a:r>
            <a:r>
              <a:rPr lang="en-US" sz="1200" b="1" dirty="0" smtClean="0"/>
              <a:t>The month we will</a:t>
            </a:r>
            <a:r>
              <a:rPr lang="en-US" sz="1200" b="1" baseline="0" dirty="0" smtClean="0"/>
              <a:t> be learning about Black History in Connecticut thanks to Dr. Rogers.</a:t>
            </a:r>
            <a:endParaRPr lang="en-US" dirty="0"/>
          </a:p>
        </p:txBody>
      </p:sp>
      <p:sp>
        <p:nvSpPr>
          <p:cNvPr id="4" name="Slide Number Placeholder 3"/>
          <p:cNvSpPr>
            <a:spLocks noGrp="1"/>
          </p:cNvSpPr>
          <p:nvPr>
            <p:ph type="sldNum" sz="quarter" idx="10"/>
          </p:nvPr>
        </p:nvSpPr>
        <p:spPr/>
        <p:txBody>
          <a:bodyPr/>
          <a:lstStyle/>
          <a:p>
            <a:fld id="{BD893670-95FC-4297-BEA7-49086477659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E70F2-3A27-4299-BA6A-9EE2D900071B}" type="slidenum">
              <a:rPr lang="en-US"/>
              <a:pPr/>
              <a:t>3</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Dr. Rogers’ </a:t>
            </a:r>
            <a:r>
              <a:rPr lang="en-US" sz="1600" b="1" dirty="0" smtClean="0"/>
              <a:t>favorite</a:t>
            </a:r>
            <a:r>
              <a:rPr lang="en-US" sz="1400" b="1" dirty="0" smtClean="0"/>
              <a:t> historical person was Lemuel Haynes, the son </a:t>
            </a:r>
            <a:r>
              <a:rPr lang="en-US" sz="1400" b="1" dirty="0" smtClean="0"/>
              <a:t>of an African man and an Irish woman from Hartford, Connecticut. He became a minister after studying</a:t>
            </a:r>
            <a:r>
              <a:rPr lang="en-US" sz="1400" b="1" baseline="0" dirty="0" smtClean="0"/>
              <a:t> with </a:t>
            </a:r>
            <a:r>
              <a:rPr lang="en-US" sz="1400" b="1" dirty="0" smtClean="0"/>
              <a:t>Reverend</a:t>
            </a:r>
            <a:r>
              <a:rPr lang="en-US" sz="1400" b="1" baseline="0" dirty="0" smtClean="0"/>
              <a:t> </a:t>
            </a:r>
            <a:r>
              <a:rPr lang="en-US" sz="1400" b="1" baseline="0" dirty="0" smtClean="0"/>
              <a:t>Hezekiah Bissell, the earliest Congregational minister in Bloo</a:t>
            </a:r>
            <a:r>
              <a:rPr lang="en-US" sz="1400" b="1" dirty="0" smtClean="0"/>
              <a:t>mfield, Connecticut. Lemuel Haynes was the first black minister in Torrington, CT. When the American Revolution broke out,</a:t>
            </a:r>
            <a:r>
              <a:rPr lang="en-US" sz="1400" b="1" baseline="0" dirty="0" smtClean="0"/>
              <a:t> </a:t>
            </a:r>
            <a:r>
              <a:rPr lang="en-US" sz="1400" b="1" dirty="0" smtClean="0"/>
              <a:t>Lemuel</a:t>
            </a:r>
            <a:r>
              <a:rPr lang="en-US" sz="1400" b="1" baseline="0" dirty="0" smtClean="0"/>
              <a:t> </a:t>
            </a:r>
            <a:r>
              <a:rPr lang="en-US" sz="1400" b="1" dirty="0" smtClean="0"/>
              <a:t>Haynes went</a:t>
            </a:r>
            <a:r>
              <a:rPr lang="en-US" sz="1400" b="1" baseline="0" dirty="0" smtClean="0"/>
              <a:t> to</a:t>
            </a:r>
            <a:r>
              <a:rPr lang="en-US" sz="1400" b="1" dirty="0" smtClean="0"/>
              <a:t> Boston as a Minuteman and fought the British at Fort Ticonderoga, New York, in 1775 with Ethan Allen and the Green Mountain Boys. After the war,</a:t>
            </a:r>
            <a:r>
              <a:rPr lang="en-US" sz="1400" b="1" baseline="0" dirty="0" smtClean="0"/>
              <a:t> </a:t>
            </a:r>
            <a:r>
              <a:rPr lang="en-US" sz="1400" b="1" dirty="0" smtClean="0"/>
              <a:t>Haynes became a famous and beloved minister all</a:t>
            </a:r>
            <a:r>
              <a:rPr lang="en-US" sz="1400" b="1" baseline="0" dirty="0" smtClean="0"/>
              <a:t> over New England and New York. His sermons were published and were read by many people. He moved to Vermont and had a church there where he was buried</a:t>
            </a:r>
            <a:r>
              <a:rPr lang="en-US" sz="1400" b="1" dirty="0"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09B8BE-7F08-4389-92D2-DC5A10C5DCF7}"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9B8BE-7F08-4389-92D2-DC5A10C5DCF7}"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9B8BE-7F08-4389-92D2-DC5A10C5DCF7}"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9B8BE-7F08-4389-92D2-DC5A10C5DCF7}"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9B8BE-7F08-4389-92D2-DC5A10C5DCF7}"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09B8BE-7F08-4389-92D2-DC5A10C5DCF7}" type="datetimeFigureOut">
              <a:rPr lang="en-US" smtClean="0"/>
              <a:pPr/>
              <a:t>1/31/2015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09B8BE-7F08-4389-92D2-DC5A10C5DCF7}" type="datetimeFigureOut">
              <a:rPr lang="en-US" smtClean="0"/>
              <a:pPr/>
              <a:t>1/31/2015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09B8BE-7F08-4389-92D2-DC5A10C5DCF7}" type="datetimeFigureOut">
              <a:rPr lang="en-US" smtClean="0"/>
              <a:pPr/>
              <a:t>1/31/2015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9B8BE-7F08-4389-92D2-DC5A10C5DCF7}" type="datetimeFigureOut">
              <a:rPr lang="en-US" smtClean="0"/>
              <a:pPr/>
              <a:t>1/31/2015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9B8BE-7F08-4389-92D2-DC5A10C5DCF7}" type="datetimeFigureOut">
              <a:rPr lang="en-US" smtClean="0"/>
              <a:pPr/>
              <a:t>1/31/2015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9B8BE-7F08-4389-92D2-DC5A10C5DCF7}" type="datetimeFigureOut">
              <a:rPr lang="en-US" smtClean="0"/>
              <a:pPr/>
              <a:t>1/31/2015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3A94E-343E-4496-A320-B51EAEF048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9B8BE-7F08-4389-92D2-DC5A10C5DCF7}" type="datetimeFigureOut">
              <a:rPr lang="en-US" smtClean="0"/>
              <a:pPr/>
              <a:t>1/31/2015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3A94E-343E-4496-A320-B51EAEF048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1143000"/>
          </a:xfrm>
        </p:spPr>
        <p:txBody>
          <a:bodyPr>
            <a:noAutofit/>
          </a:bodyPr>
          <a:lstStyle/>
          <a:p>
            <a:r>
              <a:rPr lang="en-US" sz="7200" b="1" dirty="0" smtClean="0">
                <a:latin typeface="Blackadder ITC" pitchFamily="82" charset="0"/>
              </a:rPr>
              <a:t>Black History Moment</a:t>
            </a:r>
            <a:endParaRPr lang="en-US" sz="7200" b="1" dirty="0">
              <a:latin typeface="Blackadder ITC" pitchFamily="82" charset="0"/>
            </a:endParaRPr>
          </a:p>
        </p:txBody>
      </p:sp>
      <p:pic>
        <p:nvPicPr>
          <p:cNvPr id="1026" name="Picture 2"/>
          <p:cNvPicPr>
            <a:picLocks noChangeAspect="1" noChangeArrowheads="1"/>
          </p:cNvPicPr>
          <p:nvPr/>
        </p:nvPicPr>
        <p:blipFill>
          <a:blip r:embed="rId2" cstate="print"/>
          <a:srcRect/>
          <a:stretch>
            <a:fillRect/>
          </a:stretch>
        </p:blipFill>
        <p:spPr bwMode="auto">
          <a:xfrm>
            <a:off x="2667000" y="2438400"/>
            <a:ext cx="3905250" cy="380874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00"/>
            <a:ext cx="4267200" cy="990600"/>
          </a:xfrm>
        </p:spPr>
        <p:txBody>
          <a:bodyPr>
            <a:noAutofit/>
          </a:bodyPr>
          <a:lstStyle/>
          <a:p>
            <a:pPr algn="l"/>
            <a:r>
              <a:rPr lang="en-US" b="1" dirty="0" smtClean="0"/>
              <a:t>JOHN E. ROGERS</a:t>
            </a:r>
            <a:r>
              <a:rPr lang="en-US" sz="3600" b="1" dirty="0" smtClean="0"/>
              <a:t/>
            </a:r>
            <a:br>
              <a:rPr lang="en-US" sz="3600" b="1" dirty="0" smtClean="0"/>
            </a:br>
            <a:endParaRPr lang="en-US" sz="3600" dirty="0"/>
          </a:p>
        </p:txBody>
      </p:sp>
      <p:pic>
        <p:nvPicPr>
          <p:cNvPr id="6" name="Picture 5" descr="Dr. John E. Rogers lrg cropped 2.bmp"/>
          <p:cNvPicPr>
            <a:picLocks noChangeAspect="1"/>
          </p:cNvPicPr>
          <p:nvPr/>
        </p:nvPicPr>
        <p:blipFill>
          <a:blip r:embed="rId3" cstate="print"/>
          <a:stretch>
            <a:fillRect/>
          </a:stretch>
        </p:blipFill>
        <p:spPr>
          <a:xfrm>
            <a:off x="914400" y="533400"/>
            <a:ext cx="3933094" cy="4648200"/>
          </a:xfrm>
          <a:prstGeom prst="rect">
            <a:avLst/>
          </a:prstGeom>
          <a:ln w="38100">
            <a:solidFill>
              <a:schemeClr val="tx1"/>
            </a:solidFill>
          </a:ln>
        </p:spPr>
      </p:pic>
      <p:sp>
        <p:nvSpPr>
          <p:cNvPr id="7" name="TextBox 6"/>
          <p:cNvSpPr txBox="1"/>
          <p:nvPr/>
        </p:nvSpPr>
        <p:spPr>
          <a:xfrm>
            <a:off x="1219200" y="5715000"/>
            <a:ext cx="3429000" cy="646331"/>
          </a:xfrm>
          <a:prstGeom prst="rect">
            <a:avLst/>
          </a:prstGeom>
          <a:noFill/>
        </p:spPr>
        <p:txBody>
          <a:bodyPr wrap="square" rtlCol="0">
            <a:spAutoFit/>
          </a:bodyPr>
          <a:lstStyle/>
          <a:p>
            <a:pPr algn="ctr"/>
            <a:r>
              <a:rPr lang="en-US" sz="3600" b="1" dirty="0" smtClean="0"/>
              <a:t>1907-1982</a:t>
            </a:r>
            <a:endParaRPr lang="en-US" sz="3600" b="1" dirty="0"/>
          </a:p>
        </p:txBody>
      </p:sp>
      <p:sp>
        <p:nvSpPr>
          <p:cNvPr id="9" name="Rectangle 8"/>
          <p:cNvSpPr/>
          <p:nvPr/>
        </p:nvSpPr>
        <p:spPr>
          <a:xfrm>
            <a:off x="5257800" y="685800"/>
            <a:ext cx="3505200" cy="738664"/>
          </a:xfrm>
          <a:prstGeom prst="rect">
            <a:avLst/>
          </a:prstGeom>
        </p:spPr>
        <p:txBody>
          <a:bodyPr wrap="square">
            <a:spAutoFit/>
          </a:bodyPr>
          <a:lstStyle/>
          <a:p>
            <a:pPr algn="ctr"/>
            <a:r>
              <a:rPr lang="en-US" sz="2400" b="1" dirty="0" smtClean="0">
                <a:latin typeface="Constantia" pitchFamily="18" charset="0"/>
              </a:rPr>
              <a:t> </a:t>
            </a:r>
            <a:r>
              <a:rPr lang="en-US" b="1" dirty="0" smtClean="0">
                <a:latin typeface="Constantia" pitchFamily="18" charset="0"/>
              </a:rPr>
              <a:t>“The Father of Black </a:t>
            </a:r>
          </a:p>
          <a:p>
            <a:pPr algn="ctr"/>
            <a:r>
              <a:rPr lang="en-US" b="1" dirty="0" smtClean="0">
                <a:latin typeface="Constantia" pitchFamily="18" charset="0"/>
              </a:rPr>
              <a:t>History  in Connecticut”</a:t>
            </a:r>
            <a:endParaRPr lang="en-US" dirty="0">
              <a:latin typeface="Constantia" pitchFamily="18" charset="0"/>
            </a:endParaRPr>
          </a:p>
        </p:txBody>
      </p:sp>
      <p:pic>
        <p:nvPicPr>
          <p:cNvPr id="11" name="Picture 10" descr="Bicentennial Booklet.jpg"/>
          <p:cNvPicPr>
            <a:picLocks noChangeAspect="1"/>
          </p:cNvPicPr>
          <p:nvPr/>
        </p:nvPicPr>
        <p:blipFill>
          <a:blip r:embed="rId4" cstate="print"/>
          <a:stretch>
            <a:fillRect/>
          </a:stretch>
        </p:blipFill>
        <p:spPr>
          <a:xfrm>
            <a:off x="5486400" y="1905000"/>
            <a:ext cx="2933700" cy="3911600"/>
          </a:xfrm>
          <a:prstGeom prst="rect">
            <a:avLst/>
          </a:prstGeom>
          <a:ln>
            <a:solidFill>
              <a:srgbClr val="803D06"/>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1+#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5"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0"/>
                                        <p:tgtEl>
                                          <p:spTgt spid="11"/>
                                        </p:tgtEl>
                                      </p:cBhvr>
                                    </p:animEffect>
                                    <p:anim calcmode="lin" valueType="num">
                                      <p:cBhvr>
                                        <p:cTn id="34" dur="2000" fill="hold"/>
                                        <p:tgtEl>
                                          <p:spTgt spid="11"/>
                                        </p:tgtEl>
                                        <p:attrNameLst>
                                          <p:attrName>style.rotation</p:attrName>
                                        </p:attrNameLst>
                                      </p:cBhvr>
                                      <p:tavLst>
                                        <p:tav tm="0">
                                          <p:val>
                                            <p:fltVal val="720"/>
                                          </p:val>
                                        </p:tav>
                                        <p:tav tm="100000">
                                          <p:val>
                                            <p:fltVal val="0"/>
                                          </p:val>
                                        </p:tav>
                                      </p:tavLst>
                                    </p:anim>
                                    <p:anim calcmode="lin" valueType="num">
                                      <p:cBhvr>
                                        <p:cTn id="35" dur="2000" fill="hold"/>
                                        <p:tgtEl>
                                          <p:spTgt spid="11"/>
                                        </p:tgtEl>
                                        <p:attrNameLst>
                                          <p:attrName>ppt_h</p:attrName>
                                        </p:attrNameLst>
                                      </p:cBhvr>
                                      <p:tavLst>
                                        <p:tav tm="0">
                                          <p:val>
                                            <p:fltVal val="0"/>
                                          </p:val>
                                        </p:tav>
                                        <p:tav tm="100000">
                                          <p:val>
                                            <p:strVal val="#ppt_h"/>
                                          </p:val>
                                        </p:tav>
                                      </p:tavLst>
                                    </p:anim>
                                    <p:anim calcmode="lin" valueType="num">
                                      <p:cBhvr>
                                        <p:cTn id="36"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8" name="Picture 6" descr="L"/>
          <p:cNvPicPr>
            <a:picLocks noChangeAspect="1" noChangeArrowheads="1"/>
          </p:cNvPicPr>
          <p:nvPr/>
        </p:nvPicPr>
        <p:blipFill>
          <a:blip r:embed="rId3" cstate="print"/>
          <a:srcRect/>
          <a:stretch>
            <a:fillRect/>
          </a:stretch>
        </p:blipFill>
        <p:spPr bwMode="auto">
          <a:xfrm>
            <a:off x="3505200" y="2362200"/>
            <a:ext cx="5486400" cy="4237038"/>
          </a:xfrm>
          <a:prstGeom prst="rect">
            <a:avLst/>
          </a:prstGeom>
          <a:noFill/>
        </p:spPr>
      </p:pic>
      <p:sp>
        <p:nvSpPr>
          <p:cNvPr id="69636" name="Rectangle 4"/>
          <p:cNvSpPr>
            <a:spLocks noGrp="1" noChangeArrowheads="1"/>
          </p:cNvSpPr>
          <p:nvPr>
            <p:ph type="title"/>
          </p:nvPr>
        </p:nvSpPr>
        <p:spPr>
          <a:xfrm>
            <a:off x="3657600" y="381000"/>
            <a:ext cx="5105400" cy="1143000"/>
          </a:xfrm>
        </p:spPr>
        <p:txBody>
          <a:bodyPr>
            <a:normAutofit fontScale="90000"/>
          </a:bodyPr>
          <a:lstStyle/>
          <a:p>
            <a:r>
              <a:rPr lang="en-US" sz="5400" dirty="0" smtClean="0">
                <a:solidFill>
                  <a:srgbClr val="480000"/>
                </a:solidFill>
                <a:latin typeface="Blackadder ITC" pitchFamily="82" charset="0"/>
              </a:rPr>
              <a:t>Reverend Lemuel </a:t>
            </a:r>
            <a:r>
              <a:rPr lang="en-US" sz="5400" dirty="0">
                <a:solidFill>
                  <a:srgbClr val="480000"/>
                </a:solidFill>
                <a:latin typeface="Blackadder ITC" pitchFamily="82" charset="0"/>
              </a:rPr>
              <a:t>Haynes</a:t>
            </a:r>
          </a:p>
        </p:txBody>
      </p:sp>
      <p:pic>
        <p:nvPicPr>
          <p:cNvPr id="69637" name="Picture 5" descr="Lemuel Haynes"/>
          <p:cNvPicPr>
            <a:picLocks noChangeAspect="1" noChangeArrowheads="1"/>
          </p:cNvPicPr>
          <p:nvPr/>
        </p:nvPicPr>
        <p:blipFill>
          <a:blip r:embed="rId4" cstate="print"/>
          <a:srcRect/>
          <a:stretch>
            <a:fillRect/>
          </a:stretch>
        </p:blipFill>
        <p:spPr bwMode="auto">
          <a:xfrm>
            <a:off x="381000" y="3048000"/>
            <a:ext cx="2628900" cy="3505200"/>
          </a:xfrm>
          <a:prstGeom prst="rect">
            <a:avLst/>
          </a:prstGeom>
          <a:noFill/>
          <a:ln w="38100">
            <a:solidFill>
              <a:srgbClr val="480000"/>
            </a:solidFill>
            <a:miter lim="800000"/>
            <a:headEnd/>
            <a:tailEnd/>
          </a:ln>
        </p:spPr>
      </p:pic>
      <p:pic>
        <p:nvPicPr>
          <p:cNvPr id="69639" name="Picture 7" descr="L"/>
          <p:cNvPicPr>
            <a:picLocks noChangeAspect="1" noChangeArrowheads="1"/>
          </p:cNvPicPr>
          <p:nvPr/>
        </p:nvPicPr>
        <p:blipFill>
          <a:blip r:embed="rId5" cstate="print"/>
          <a:srcRect/>
          <a:stretch>
            <a:fillRect/>
          </a:stretch>
        </p:blipFill>
        <p:spPr bwMode="auto">
          <a:xfrm>
            <a:off x="1905000" y="228600"/>
            <a:ext cx="1487488" cy="2438400"/>
          </a:xfrm>
          <a:prstGeom prst="rect">
            <a:avLst/>
          </a:prstGeom>
          <a:noFill/>
        </p:spPr>
      </p:pic>
      <p:pic>
        <p:nvPicPr>
          <p:cNvPr id="69640" name="Picture 8" descr="L"/>
          <p:cNvPicPr>
            <a:picLocks noChangeAspect="1" noChangeArrowheads="1"/>
          </p:cNvPicPr>
          <p:nvPr/>
        </p:nvPicPr>
        <p:blipFill>
          <a:blip r:embed="rId6" cstate="print"/>
          <a:srcRect/>
          <a:stretch>
            <a:fillRect/>
          </a:stretch>
        </p:blipFill>
        <p:spPr bwMode="auto">
          <a:xfrm>
            <a:off x="304800" y="228600"/>
            <a:ext cx="1347788" cy="2362200"/>
          </a:xfrm>
          <a:prstGeom prst="rect">
            <a:avLst/>
          </a:prstGeom>
          <a:noFill/>
          <a:ln w="38100">
            <a:solidFill>
              <a:schemeClr val="tx1"/>
            </a:solidFill>
            <a:miter lim="800000"/>
            <a:headEnd/>
            <a:tailEnd/>
          </a:ln>
        </p:spPr>
      </p:pic>
      <p:sp>
        <p:nvSpPr>
          <p:cNvPr id="69641" name="Text Box 9"/>
          <p:cNvSpPr txBox="1">
            <a:spLocks noChangeArrowheads="1"/>
          </p:cNvSpPr>
          <p:nvPr/>
        </p:nvSpPr>
        <p:spPr bwMode="auto">
          <a:xfrm>
            <a:off x="3810000" y="1600200"/>
            <a:ext cx="5029200" cy="519113"/>
          </a:xfrm>
          <a:prstGeom prst="rect">
            <a:avLst/>
          </a:prstGeom>
          <a:noFill/>
          <a:ln w="9525">
            <a:noFill/>
            <a:miter lim="800000"/>
            <a:headEnd/>
            <a:tailEnd/>
          </a:ln>
          <a:effectLst/>
        </p:spPr>
        <p:txBody>
          <a:bodyPr>
            <a:spAutoFit/>
          </a:bodyPr>
          <a:lstStyle/>
          <a:p>
            <a:r>
              <a:rPr lang="en-US" sz="2800" dirty="0">
                <a:solidFill>
                  <a:srgbClr val="480000"/>
                </a:solidFill>
                <a:latin typeface="Blackadder ITC" pitchFamily="82" charset="0"/>
              </a:rPr>
              <a:t>Minuteman, Teacher, Minister, Writer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380</Words>
  <Application>Microsoft Office PowerPoint</Application>
  <PresentationFormat>On-screen Show (4:3)</PresentationFormat>
  <Paragraphs>11</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Black History Moment</vt:lpstr>
      <vt:lpstr>JOHN E. ROGERS </vt:lpstr>
      <vt:lpstr>Reverend Lemuel Haynes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E. ROGERS AFRICAN AMERICAN CULTURAL CENTER, INC.</dc:title>
  <dc:creator>Billie</dc:creator>
  <cp:lastModifiedBy>Owner</cp:lastModifiedBy>
  <cp:revision>52</cp:revision>
  <dcterms:created xsi:type="dcterms:W3CDTF">2010-06-14T19:23:27Z</dcterms:created>
  <dcterms:modified xsi:type="dcterms:W3CDTF">2015-01-31T21:00:16Z</dcterms:modified>
</cp:coreProperties>
</file>